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14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4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81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89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2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56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347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222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0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4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544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0400E-1F80-4BD9-8C79-77ED900008F8}" type="datetimeFigureOut">
              <a:rPr lang="ko-KR" altLang="en-US" smtClean="0"/>
              <a:t>2022-10-20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F4268-89B9-4C67-9A91-D6C298FCC6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96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8" name="모서리가 둥근 직사각형 7"/>
          <p:cNvSpPr/>
          <p:nvPr/>
        </p:nvSpPr>
        <p:spPr>
          <a:xfrm>
            <a:off x="755576" y="404664"/>
            <a:ext cx="7992888" cy="5688632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제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3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대 사단법인 </a:t>
            </a:r>
            <a:r>
              <a:rPr lang="ko-KR" altLang="en-US" sz="2800" dirty="0" err="1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대한의류수선리폼협회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 </a:t>
            </a: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선거인단 여러분과 준회원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, 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일반회원 여러분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! </a:t>
            </a: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제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3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대 이사장 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(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회장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)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에 선출된 류태웅 입니다</a:t>
            </a:r>
            <a:r>
              <a:rPr lang="en-US" altLang="ko-KR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. </a:t>
            </a:r>
          </a:p>
          <a:p>
            <a:endParaRPr lang="en-US" altLang="ko-KR" sz="2400" dirty="0" smtClean="0">
              <a:solidFill>
                <a:schemeClr val="tx1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r>
              <a:rPr lang="ko-KR" altLang="en-US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많은 분의 지지와 성원으로 제</a:t>
            </a:r>
            <a:r>
              <a:rPr lang="en-US" altLang="ko-KR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3</a:t>
            </a:r>
            <a:r>
              <a:rPr lang="ko-KR" altLang="en-US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기 협회 막중한 임무를 맡게 되었습니다</a:t>
            </a:r>
            <a:r>
              <a:rPr lang="en-US" altLang="ko-KR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. </a:t>
            </a:r>
            <a:r>
              <a:rPr lang="ko-KR" altLang="en-US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여러분의 성원에 보답하고자 임기를 충실히 수행하여 더 나은 협회발전을 위해 열심히 노력 하겠습니다</a:t>
            </a:r>
            <a:r>
              <a:rPr lang="en-US" altLang="ko-KR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.</a:t>
            </a:r>
          </a:p>
          <a:p>
            <a:endParaRPr lang="en-US" altLang="ko-KR" sz="2400" dirty="0" smtClean="0">
              <a:solidFill>
                <a:schemeClr val="tx1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감사합니다</a:t>
            </a:r>
            <a:r>
              <a:rPr lang="en-US" altLang="ko-KR" sz="24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. </a:t>
            </a:r>
          </a:p>
          <a:p>
            <a:endParaRPr lang="en-US" altLang="ko-KR" sz="2400" dirty="0" smtClean="0">
              <a:solidFill>
                <a:schemeClr val="tx1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제</a:t>
            </a:r>
            <a:r>
              <a:rPr lang="en-US" altLang="ko-KR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3</a:t>
            </a:r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대 이사장 당선인</a:t>
            </a:r>
          </a:p>
          <a:p>
            <a:pPr algn="ctr"/>
            <a:r>
              <a:rPr lang="ko-KR" altLang="en-US" sz="2800" dirty="0" smtClean="0">
                <a:solidFill>
                  <a:schemeClr val="tx1"/>
                </a:solidFill>
                <a:latin typeface="HY바다M" panose="02030600000101010101" pitchFamily="18" charset="-127"/>
                <a:ea typeface="HY바다M" panose="02030600000101010101" pitchFamily="18" charset="-127"/>
              </a:rPr>
              <a:t>류태웅 배상</a:t>
            </a:r>
            <a:endParaRPr lang="ko-KR" altLang="en-US" sz="2800" dirty="0">
              <a:solidFill>
                <a:schemeClr val="tx1"/>
              </a:solidFill>
              <a:latin typeface="HY바다M" panose="02030600000101010101" pitchFamily="18" charset="-127"/>
              <a:ea typeface="HY바다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011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</cp:revision>
  <dcterms:created xsi:type="dcterms:W3CDTF">2022-10-20T04:39:02Z</dcterms:created>
  <dcterms:modified xsi:type="dcterms:W3CDTF">2022-10-20T04:46:40Z</dcterms:modified>
</cp:coreProperties>
</file>